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handoutMasterIdLst>
    <p:handoutMasterId r:id="rId21"/>
  </p:handoutMasterIdLst>
  <p:sldIdLst>
    <p:sldId id="256" r:id="rId2"/>
    <p:sldId id="257" r:id="rId3"/>
    <p:sldId id="259" r:id="rId4"/>
    <p:sldId id="258" r:id="rId5"/>
    <p:sldId id="279" r:id="rId6"/>
    <p:sldId id="267" r:id="rId7"/>
    <p:sldId id="272" r:id="rId8"/>
    <p:sldId id="271" r:id="rId9"/>
    <p:sldId id="274" r:id="rId10"/>
    <p:sldId id="275" r:id="rId11"/>
    <p:sldId id="278" r:id="rId12"/>
    <p:sldId id="282" r:id="rId13"/>
    <p:sldId id="283" r:id="rId14"/>
    <p:sldId id="260" r:id="rId15"/>
    <p:sldId id="261" r:id="rId16"/>
    <p:sldId id="263" r:id="rId17"/>
    <p:sldId id="264" r:id="rId18"/>
    <p:sldId id="265" r:id="rId19"/>
    <p:sldId id="26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A5712-2BD4-4724-811E-7AF9076412E9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513C3-0917-4CFA-8DC9-82AFC77BB6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638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638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39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39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39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639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39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639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B550B41-56B2-4480-938F-F49E1D22C1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39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3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1C76E-9424-4038-A884-FEDD6526A4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10578-B3E3-4648-9BF2-17EBE86559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342A4-B06A-404D-A1B1-734EE29CB5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F1082-20A2-402B-86C9-E9BE9264AF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2484D-21A0-47D1-B0A4-06958B5FA7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5D6E2-BCB0-48B4-8521-4EDE22EC16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4368E-1342-49D7-8CD9-E80CEFD02E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095E2-425B-4E29-A87B-76306CA48C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30D2A-B810-4587-9091-AC7D64822E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73EBB-01FA-420F-8EC9-18EB279E98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536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536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36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8BB9A3D-86E0-4173-B9EC-31770FD45D0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1143000"/>
            <a:ext cx="6934200" cy="1752600"/>
          </a:xfrm>
        </p:spPr>
        <p:txBody>
          <a:bodyPr/>
          <a:lstStyle/>
          <a:p>
            <a:pPr algn="ctr"/>
            <a:r>
              <a:rPr lang="ru-RU" sz="3600"/>
              <a:t>15 февраля - День чествования участников боевых действий на территории других государств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Выпускнику школы № 6 г.Джанкоя</a:t>
            </a:r>
          </a:p>
          <a:p>
            <a:pPr>
              <a:lnSpc>
                <a:spcPct val="90000"/>
              </a:lnSpc>
            </a:pPr>
            <a:r>
              <a:rPr lang="ru-RU" sz="3200" b="1">
                <a:latin typeface="Times New Roman" pitchFamily="18" charset="0"/>
              </a:rPr>
              <a:t>Нестерову Александру</a:t>
            </a:r>
          </a:p>
          <a:p>
            <a:pPr>
              <a:lnSpc>
                <a:spcPct val="90000"/>
              </a:lnSpc>
            </a:pPr>
            <a:r>
              <a:rPr lang="ru-RU" sz="3200">
                <a:latin typeface="Times New Roman" pitchFamily="18" charset="0"/>
              </a:rPr>
              <a:t>посвящается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фото3"/>
          <p:cNvPicPr>
            <a:picLocks noChangeAspect="1" noChangeArrowheads="1"/>
          </p:cNvPicPr>
          <p:nvPr/>
        </p:nvPicPr>
        <p:blipFill>
          <a:blip r:embed="rId2" cstate="print"/>
          <a:srcRect l="62415" b="70752"/>
          <a:stretch>
            <a:fillRect/>
          </a:stretch>
        </p:blipFill>
        <p:spPr bwMode="auto">
          <a:xfrm rot="16016602">
            <a:off x="425450" y="488950"/>
            <a:ext cx="4189413" cy="4583113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39941" name="Picture 5" descr="фото3"/>
          <p:cNvPicPr>
            <a:picLocks noChangeAspect="1" noChangeArrowheads="1"/>
          </p:cNvPicPr>
          <p:nvPr/>
        </p:nvPicPr>
        <p:blipFill>
          <a:blip r:embed="rId2" cstate="print"/>
          <a:srcRect l="45993" t="32819" b="40784"/>
          <a:stretch>
            <a:fillRect/>
          </a:stretch>
        </p:blipFill>
        <p:spPr bwMode="auto">
          <a:xfrm>
            <a:off x="4876800" y="304800"/>
            <a:ext cx="4108450" cy="28194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39942" name="Picture 6" descr="фото3"/>
          <p:cNvPicPr>
            <a:picLocks noChangeAspect="1" noChangeArrowheads="1"/>
          </p:cNvPicPr>
          <p:nvPr/>
        </p:nvPicPr>
        <p:blipFill>
          <a:blip r:embed="rId2" cstate="print"/>
          <a:srcRect l="44992" t="59929" b="10820"/>
          <a:stretch>
            <a:fillRect/>
          </a:stretch>
        </p:blipFill>
        <p:spPr bwMode="auto">
          <a:xfrm rot="262049">
            <a:off x="4648200" y="3429000"/>
            <a:ext cx="4184650" cy="31242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029200" y="381000"/>
            <a:ext cx="3657600" cy="636588"/>
          </a:xfrm>
        </p:spPr>
        <p:txBody>
          <a:bodyPr/>
          <a:lstStyle/>
          <a:p>
            <a:r>
              <a:rPr lang="ru-RU" sz="3800"/>
              <a:t>Школьные годы</a:t>
            </a:r>
          </a:p>
        </p:txBody>
      </p:sp>
      <p:pic>
        <p:nvPicPr>
          <p:cNvPr id="43012" name="Picture 4" descr="фото3"/>
          <p:cNvPicPr>
            <a:picLocks noChangeAspect="1" noChangeArrowheads="1"/>
          </p:cNvPicPr>
          <p:nvPr/>
        </p:nvPicPr>
        <p:blipFill>
          <a:blip r:embed="rId2" cstate="print"/>
          <a:srcRect r="61469" b="61482"/>
          <a:stretch>
            <a:fillRect/>
          </a:stretch>
        </p:blipFill>
        <p:spPr bwMode="auto">
          <a:xfrm rot="-26721229">
            <a:off x="5784850" y="1530350"/>
            <a:ext cx="2605088" cy="36591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43013" name="Picture 5" descr="фото3"/>
          <p:cNvPicPr>
            <a:picLocks noChangeAspect="1" noChangeArrowheads="1"/>
          </p:cNvPicPr>
          <p:nvPr/>
        </p:nvPicPr>
        <p:blipFill>
          <a:blip r:embed="rId2" cstate="print"/>
          <a:srcRect t="39238" r="60475" b="26517"/>
          <a:stretch>
            <a:fillRect/>
          </a:stretch>
        </p:blipFill>
        <p:spPr bwMode="auto">
          <a:xfrm rot="-5695729">
            <a:off x="1163637" y="-20637"/>
            <a:ext cx="3006725" cy="36576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43014" name="Picture 6" descr="фото6"/>
          <p:cNvPicPr>
            <a:picLocks noChangeAspect="1" noChangeArrowheads="1"/>
          </p:cNvPicPr>
          <p:nvPr/>
        </p:nvPicPr>
        <p:blipFill>
          <a:blip r:embed="rId3" cstate="print"/>
          <a:srcRect l="23991" t="52263" b="2812"/>
          <a:stretch>
            <a:fillRect/>
          </a:stretch>
        </p:blipFill>
        <p:spPr bwMode="auto">
          <a:xfrm>
            <a:off x="228600" y="2362200"/>
            <a:ext cx="5121275" cy="38989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2819400" cy="865187"/>
          </a:xfrm>
        </p:spPr>
        <p:txBody>
          <a:bodyPr/>
          <a:lstStyle/>
          <a:p>
            <a:r>
              <a:rPr lang="ru-RU"/>
              <a:t>Ленинград</a:t>
            </a:r>
          </a:p>
        </p:txBody>
      </p:sp>
      <p:pic>
        <p:nvPicPr>
          <p:cNvPr id="49155" name="Picture 3" descr="фото5"/>
          <p:cNvPicPr>
            <a:picLocks noChangeAspect="1" noChangeArrowheads="1"/>
          </p:cNvPicPr>
          <p:nvPr/>
        </p:nvPicPr>
        <p:blipFill>
          <a:blip r:embed="rId2" cstate="print"/>
          <a:srcRect l="25960" b="62189"/>
          <a:stretch>
            <a:fillRect/>
          </a:stretch>
        </p:blipFill>
        <p:spPr bwMode="auto">
          <a:xfrm rot="-26764867">
            <a:off x="3927475" y="1482725"/>
            <a:ext cx="5632450" cy="40386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77813"/>
            <a:ext cx="7086600" cy="788987"/>
          </a:xfrm>
        </p:spPr>
        <p:txBody>
          <a:bodyPr/>
          <a:lstStyle/>
          <a:p>
            <a:r>
              <a:rPr lang="ru-RU" sz="3800"/>
              <a:t>К получению аттестата готовы</a:t>
            </a:r>
          </a:p>
        </p:txBody>
      </p:sp>
      <p:pic>
        <p:nvPicPr>
          <p:cNvPr id="50180" name="Picture 4" descr="фото5"/>
          <p:cNvPicPr>
            <a:picLocks noChangeAspect="1" noChangeArrowheads="1"/>
          </p:cNvPicPr>
          <p:nvPr/>
        </p:nvPicPr>
        <p:blipFill>
          <a:blip r:embed="rId2" cstate="print"/>
          <a:srcRect l="20963" t="41393" b="24370"/>
          <a:stretch>
            <a:fillRect/>
          </a:stretch>
        </p:blipFill>
        <p:spPr bwMode="auto">
          <a:xfrm>
            <a:off x="1219200" y="1752600"/>
            <a:ext cx="7489825" cy="455453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2743200" cy="2133600"/>
          </a:xfrm>
        </p:spPr>
        <p:txBody>
          <a:bodyPr/>
          <a:lstStyle/>
          <a:p>
            <a:r>
              <a:rPr lang="ru-RU" sz="3800"/>
              <a:t>Главный школьный документ выпускника</a:t>
            </a:r>
          </a:p>
        </p:txBody>
      </p:sp>
      <p:pic>
        <p:nvPicPr>
          <p:cNvPr id="21508" name="Picture 4" descr="Аттест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8410">
            <a:off x="3429000" y="457200"/>
            <a:ext cx="4303713" cy="604837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4191000" cy="712787"/>
          </a:xfrm>
        </p:spPr>
        <p:txBody>
          <a:bodyPr/>
          <a:lstStyle/>
          <a:p>
            <a:r>
              <a:rPr lang="ru-RU" sz="3800"/>
              <a:t>Солдатские письма</a:t>
            </a:r>
          </a:p>
        </p:txBody>
      </p:sp>
      <p:pic>
        <p:nvPicPr>
          <p:cNvPr id="22532" name="Picture 4" descr="конверт"/>
          <p:cNvPicPr>
            <a:picLocks noChangeAspect="1" noChangeArrowheads="1"/>
          </p:cNvPicPr>
          <p:nvPr/>
        </p:nvPicPr>
        <p:blipFill>
          <a:blip r:embed="rId2" cstate="print"/>
          <a:srcRect t="6050" b="2167"/>
          <a:stretch>
            <a:fillRect/>
          </a:stretch>
        </p:blipFill>
        <p:spPr bwMode="auto">
          <a:xfrm rot="326251">
            <a:off x="5486400" y="1905000"/>
            <a:ext cx="2058988" cy="2709863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2534" name="Picture 6" descr="письмо посл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2086">
            <a:off x="1143000" y="1219200"/>
            <a:ext cx="4156075" cy="5214938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156325" y="5600700"/>
            <a:ext cx="129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Страница 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105400" y="304800"/>
            <a:ext cx="3733800" cy="609600"/>
          </a:xfrm>
        </p:spPr>
        <p:txBody>
          <a:bodyPr/>
          <a:lstStyle/>
          <a:p>
            <a:r>
              <a:rPr lang="ru-RU" sz="3200"/>
              <a:t>Солдатские письма</a:t>
            </a:r>
          </a:p>
        </p:txBody>
      </p:sp>
      <p:pic>
        <p:nvPicPr>
          <p:cNvPr id="24581" name="Picture 5" descr="письмо посл2"/>
          <p:cNvPicPr>
            <a:picLocks noChangeAspect="1" noChangeArrowheads="1"/>
          </p:cNvPicPr>
          <p:nvPr/>
        </p:nvPicPr>
        <p:blipFill>
          <a:blip r:embed="rId2" cstate="print"/>
          <a:srcRect t="1033" b="6250"/>
          <a:stretch>
            <a:fillRect/>
          </a:stretch>
        </p:blipFill>
        <p:spPr bwMode="auto">
          <a:xfrm rot="-218731">
            <a:off x="609600" y="609600"/>
            <a:ext cx="4408488" cy="5240338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2" name="Picture 6" descr="письмо посл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9618">
            <a:off x="5105400" y="1828800"/>
            <a:ext cx="3797300" cy="1547813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6324600" y="5335588"/>
            <a:ext cx="1292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Страница 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200" y="304800"/>
            <a:ext cx="3124200" cy="609600"/>
          </a:xfrm>
        </p:spPr>
        <p:txBody>
          <a:bodyPr/>
          <a:lstStyle/>
          <a:p>
            <a:r>
              <a:rPr lang="ru-RU" sz="2800"/>
              <a:t>Солдатские письма</a:t>
            </a:r>
          </a:p>
        </p:txBody>
      </p:sp>
      <p:pic>
        <p:nvPicPr>
          <p:cNvPr id="25606" name="Picture 6" descr="письмо посл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75953">
            <a:off x="762000" y="457200"/>
            <a:ext cx="4897438" cy="608012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6553200" y="5335588"/>
            <a:ext cx="1292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Страница 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200" y="304800"/>
            <a:ext cx="3124200" cy="609600"/>
          </a:xfrm>
        </p:spPr>
        <p:txBody>
          <a:bodyPr/>
          <a:lstStyle/>
          <a:p>
            <a:r>
              <a:rPr lang="ru-RU" sz="2800"/>
              <a:t>Солдатские письма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858000" y="5334000"/>
            <a:ext cx="129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Страница 2</a:t>
            </a:r>
          </a:p>
        </p:txBody>
      </p:sp>
      <p:pic>
        <p:nvPicPr>
          <p:cNvPr id="26629" name="Picture 5" descr="письмо посл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5815013" cy="524827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0" y="533400"/>
            <a:ext cx="1905000" cy="407988"/>
          </a:xfrm>
        </p:spPr>
        <p:txBody>
          <a:bodyPr/>
          <a:lstStyle/>
          <a:p>
            <a:r>
              <a:rPr lang="ru-RU" sz="3800"/>
              <a:t>Письмо</a:t>
            </a:r>
          </a:p>
        </p:txBody>
      </p:sp>
      <p:pic>
        <p:nvPicPr>
          <p:cNvPr id="23556" name="Picture 4" descr="письмо из части1"/>
          <p:cNvPicPr>
            <a:picLocks noChangeAspect="1" noChangeArrowheads="1"/>
          </p:cNvPicPr>
          <p:nvPr/>
        </p:nvPicPr>
        <p:blipFill>
          <a:blip r:embed="rId2" cstate="print"/>
          <a:srcRect l="22258" t="77907" b="1122"/>
          <a:stretch>
            <a:fillRect/>
          </a:stretch>
        </p:blipFill>
        <p:spPr bwMode="auto">
          <a:xfrm>
            <a:off x="5638800" y="5334000"/>
            <a:ext cx="3189288" cy="136842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3557" name="Picture 5" descr="письмо из части1"/>
          <p:cNvPicPr>
            <a:picLocks noChangeAspect="1" noChangeArrowheads="1"/>
          </p:cNvPicPr>
          <p:nvPr/>
        </p:nvPicPr>
        <p:blipFill>
          <a:blip r:embed="rId3" cstate="print"/>
          <a:srcRect b="24095"/>
          <a:stretch>
            <a:fillRect/>
          </a:stretch>
        </p:blipFill>
        <p:spPr bwMode="auto">
          <a:xfrm>
            <a:off x="914400" y="304800"/>
            <a:ext cx="4794250" cy="57912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Untitled-1"/>
          <p:cNvPicPr>
            <a:picLocks noChangeAspect="1" noChangeArrowheads="1"/>
          </p:cNvPicPr>
          <p:nvPr/>
        </p:nvPicPr>
        <p:blipFill>
          <a:blip r:embed="rId2" cstate="print">
            <a:lum bright="24000" contrast="12000"/>
          </a:blip>
          <a:srcRect l="39638" t="29909"/>
          <a:stretch>
            <a:fillRect/>
          </a:stretch>
        </p:blipFill>
        <p:spPr bwMode="auto">
          <a:xfrm>
            <a:off x="304800" y="4724400"/>
            <a:ext cx="2897188" cy="196215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18438" name="Picture 6" descr="Untitled-2"/>
          <p:cNvPicPr>
            <a:picLocks noChangeAspect="1" noChangeArrowheads="1"/>
          </p:cNvPicPr>
          <p:nvPr/>
        </p:nvPicPr>
        <p:blipFill>
          <a:blip r:embed="rId3" cstate="print"/>
          <a:srcRect l="12021" r="8980" b="7819"/>
          <a:stretch>
            <a:fillRect/>
          </a:stretch>
        </p:blipFill>
        <p:spPr bwMode="auto">
          <a:xfrm rot="348334">
            <a:off x="4953000" y="533400"/>
            <a:ext cx="3505200" cy="5334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8439" name="Picture 7" descr="фото1"/>
          <p:cNvPicPr>
            <a:picLocks noChangeAspect="1" noChangeArrowheads="1"/>
          </p:cNvPicPr>
          <p:nvPr/>
        </p:nvPicPr>
        <p:blipFill>
          <a:blip r:embed="rId4" cstate="print"/>
          <a:srcRect l="42987" t="714" b="72890"/>
          <a:stretch>
            <a:fillRect/>
          </a:stretch>
        </p:blipFill>
        <p:spPr bwMode="auto">
          <a:xfrm rot="-5740581">
            <a:off x="917575" y="1063625"/>
            <a:ext cx="4337050" cy="28194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228600"/>
            <a:ext cx="3886200" cy="865188"/>
          </a:xfrm>
        </p:spPr>
        <p:txBody>
          <a:bodyPr/>
          <a:lstStyle/>
          <a:p>
            <a:r>
              <a:rPr lang="ru-RU"/>
              <a:t>Одноклассники 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495800"/>
            <a:ext cx="1219200" cy="1635125"/>
          </a:xfrm>
        </p:spPr>
        <p:txBody>
          <a:bodyPr/>
          <a:lstStyle/>
          <a:p>
            <a:endParaRPr lang="ru-RU"/>
          </a:p>
        </p:txBody>
      </p:sp>
      <p:pic>
        <p:nvPicPr>
          <p:cNvPr id="20484" name="Picture 4" descr="Untitled-4"/>
          <p:cNvPicPr>
            <a:picLocks noChangeAspect="1" noChangeArrowheads="1"/>
          </p:cNvPicPr>
          <p:nvPr/>
        </p:nvPicPr>
        <p:blipFill>
          <a:blip r:embed="rId2" cstate="print"/>
          <a:srcRect t="25853"/>
          <a:stretch>
            <a:fillRect/>
          </a:stretch>
        </p:blipFill>
        <p:spPr bwMode="auto">
          <a:xfrm>
            <a:off x="381000" y="1752600"/>
            <a:ext cx="8412163" cy="4448175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485" name="Picture 5" descr="Untitled-1"/>
          <p:cNvPicPr>
            <a:picLocks noChangeAspect="1" noChangeArrowheads="1"/>
          </p:cNvPicPr>
          <p:nvPr/>
        </p:nvPicPr>
        <p:blipFill>
          <a:blip r:embed="rId3" cstate="print">
            <a:lum bright="24000" contrast="12000"/>
          </a:blip>
          <a:srcRect l="39638" t="29909" b="26540"/>
          <a:stretch>
            <a:fillRect/>
          </a:stretch>
        </p:blipFill>
        <p:spPr bwMode="auto">
          <a:xfrm rot="-205628">
            <a:off x="762000" y="304800"/>
            <a:ext cx="2897188" cy="12192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533400"/>
          </a:xfrm>
        </p:spPr>
        <p:txBody>
          <a:bodyPr/>
          <a:lstStyle/>
          <a:p>
            <a:pPr algn="ctr"/>
            <a:r>
              <a:rPr lang="ru-RU" sz="3800"/>
              <a:t>Учителя школы выпуска 1981 г.</a:t>
            </a:r>
          </a:p>
        </p:txBody>
      </p:sp>
      <p:pic>
        <p:nvPicPr>
          <p:cNvPr id="19460" name="Picture 4" descr="Untitled-3"/>
          <p:cNvPicPr>
            <a:picLocks noChangeAspect="1" noChangeArrowheads="1"/>
          </p:cNvPicPr>
          <p:nvPr/>
        </p:nvPicPr>
        <p:blipFill>
          <a:blip r:embed="rId2" cstate="print"/>
          <a:srcRect b="2150"/>
          <a:stretch>
            <a:fillRect/>
          </a:stretch>
        </p:blipFill>
        <p:spPr bwMode="auto">
          <a:xfrm>
            <a:off x="1524000" y="1066800"/>
            <a:ext cx="7354888" cy="5402263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788987"/>
          </a:xfrm>
        </p:spPr>
        <p:txBody>
          <a:bodyPr/>
          <a:lstStyle/>
          <a:p>
            <a:r>
              <a:rPr lang="ru-RU"/>
              <a:t>Пионерский лагерь им.Дубинина</a:t>
            </a:r>
          </a:p>
        </p:txBody>
      </p:sp>
      <p:pic>
        <p:nvPicPr>
          <p:cNvPr id="46084" name="Picture 4" descr="фото4"/>
          <p:cNvPicPr>
            <a:picLocks noChangeAspect="1" noChangeArrowheads="1"/>
          </p:cNvPicPr>
          <p:nvPr/>
        </p:nvPicPr>
        <p:blipFill>
          <a:blip r:embed="rId2" cstate="print"/>
          <a:srcRect t="1421" r="18053"/>
          <a:stretch>
            <a:fillRect/>
          </a:stretch>
        </p:blipFill>
        <p:spPr bwMode="auto">
          <a:xfrm rot="37662766">
            <a:off x="2513012" y="-303212"/>
            <a:ext cx="4691063" cy="80406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705600" y="277813"/>
            <a:ext cx="1981200" cy="712787"/>
          </a:xfrm>
        </p:spPr>
        <p:txBody>
          <a:bodyPr/>
          <a:lstStyle/>
          <a:p>
            <a:r>
              <a:rPr lang="ru-RU" sz="3800"/>
              <a:t>Детство </a:t>
            </a:r>
          </a:p>
        </p:txBody>
      </p:sp>
      <p:pic>
        <p:nvPicPr>
          <p:cNvPr id="28677" name="Picture 5" descr="фото1"/>
          <p:cNvPicPr>
            <a:picLocks noChangeAspect="1" noChangeArrowheads="1"/>
          </p:cNvPicPr>
          <p:nvPr/>
        </p:nvPicPr>
        <p:blipFill>
          <a:blip r:embed="rId2" cstate="print"/>
          <a:srcRect t="42809" r="61942" b="22955"/>
          <a:stretch>
            <a:fillRect/>
          </a:stretch>
        </p:blipFill>
        <p:spPr bwMode="auto">
          <a:xfrm rot="-310688">
            <a:off x="990600" y="381000"/>
            <a:ext cx="2428875" cy="3068638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8679" name="Picture 7" descr="фото2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>
            <a:lum bright="6000" contrast="6000"/>
          </a:blip>
          <a:srcRect l="993" r="57021" b="59325"/>
          <a:stretch>
            <a:fillRect/>
          </a:stretch>
        </p:blipFill>
        <p:spPr>
          <a:xfrm rot="16418639">
            <a:off x="4789487" y="849313"/>
            <a:ext cx="3343275" cy="4692650"/>
          </a:xfrm>
          <a:noFill/>
          <a:ln w="57150">
            <a:solidFill>
              <a:schemeClr val="accent1"/>
            </a:solidFill>
          </a:ln>
        </p:spPr>
      </p:pic>
      <p:pic>
        <p:nvPicPr>
          <p:cNvPr id="28680" name="Picture 8" descr="фото2"/>
          <p:cNvPicPr>
            <a:picLocks noChangeAspect="1" noChangeArrowheads="1"/>
          </p:cNvPicPr>
          <p:nvPr/>
        </p:nvPicPr>
        <p:blipFill>
          <a:blip r:embed="rId4" cstate="print"/>
          <a:srcRect l="42805" t="60016" r="20810" b="2921"/>
          <a:stretch>
            <a:fillRect/>
          </a:stretch>
        </p:blipFill>
        <p:spPr bwMode="auto">
          <a:xfrm rot="-477410">
            <a:off x="304800" y="3657600"/>
            <a:ext cx="3886200" cy="28194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5638800" y="5410200"/>
            <a:ext cx="808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Поход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705600" y="277813"/>
            <a:ext cx="1981200" cy="712787"/>
          </a:xfrm>
        </p:spPr>
        <p:txBody>
          <a:bodyPr/>
          <a:lstStyle/>
          <a:p>
            <a:r>
              <a:rPr lang="ru-RU" sz="3800"/>
              <a:t>Детство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4876800"/>
            <a:ext cx="2590800" cy="457200"/>
          </a:xfrm>
        </p:spPr>
        <p:txBody>
          <a:bodyPr/>
          <a:lstStyle/>
          <a:p>
            <a:r>
              <a:rPr lang="ru-RU" sz="2400">
                <a:latin typeface="Times New Roman" pitchFamily="18" charset="0"/>
              </a:rPr>
              <a:t>Походы, море </a:t>
            </a:r>
          </a:p>
        </p:txBody>
      </p:sp>
      <p:pic>
        <p:nvPicPr>
          <p:cNvPr id="33797" name="Picture 5" descr="фото2"/>
          <p:cNvPicPr>
            <a:picLocks noChangeAspect="1" noChangeArrowheads="1"/>
          </p:cNvPicPr>
          <p:nvPr/>
        </p:nvPicPr>
        <p:blipFill>
          <a:blip r:embed="rId2" cstate="print"/>
          <a:srcRect l="45995" t="2158" b="71460"/>
          <a:stretch>
            <a:fillRect/>
          </a:stretch>
        </p:blipFill>
        <p:spPr bwMode="auto">
          <a:xfrm rot="-376244">
            <a:off x="304800" y="381000"/>
            <a:ext cx="5081588" cy="348615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33798" name="Picture 6" descr="фото2"/>
          <p:cNvPicPr>
            <a:picLocks noChangeAspect="1" noChangeArrowheads="1"/>
          </p:cNvPicPr>
          <p:nvPr/>
        </p:nvPicPr>
        <p:blipFill>
          <a:blip r:embed="rId2" cstate="print"/>
          <a:srcRect l="46994" t="30678" b="40785"/>
          <a:stretch>
            <a:fillRect/>
          </a:stretch>
        </p:blipFill>
        <p:spPr bwMode="auto">
          <a:xfrm rot="297409">
            <a:off x="4572000" y="3200400"/>
            <a:ext cx="4032250" cy="30480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705600" y="277813"/>
            <a:ext cx="1981200" cy="712787"/>
          </a:xfrm>
        </p:spPr>
        <p:txBody>
          <a:bodyPr/>
          <a:lstStyle/>
          <a:p>
            <a:r>
              <a:rPr lang="ru-RU" sz="3800"/>
              <a:t>Юность </a:t>
            </a:r>
          </a:p>
        </p:txBody>
      </p:sp>
      <p:pic>
        <p:nvPicPr>
          <p:cNvPr id="32772" name="Picture 4" descr="фото1"/>
          <p:cNvPicPr>
            <a:picLocks noChangeAspect="1" noChangeArrowheads="1"/>
          </p:cNvPicPr>
          <p:nvPr/>
        </p:nvPicPr>
        <p:blipFill>
          <a:blip r:embed="rId2" cstate="print"/>
          <a:srcRect l="7011" t="1427" r="64941" b="60762"/>
          <a:stretch>
            <a:fillRect/>
          </a:stretch>
        </p:blipFill>
        <p:spPr bwMode="auto">
          <a:xfrm rot="343711">
            <a:off x="6324600" y="1981200"/>
            <a:ext cx="2133600" cy="40386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32775" name="Picture 7" descr="фото2"/>
          <p:cNvPicPr>
            <a:picLocks noChangeAspect="1" noChangeArrowheads="1"/>
          </p:cNvPicPr>
          <p:nvPr/>
        </p:nvPicPr>
        <p:blipFill>
          <a:blip r:embed="rId3" cstate="print"/>
          <a:srcRect l="46988" t="59932" b="10112"/>
          <a:stretch>
            <a:fillRect/>
          </a:stretch>
        </p:blipFill>
        <p:spPr bwMode="auto">
          <a:xfrm rot="-211660">
            <a:off x="990600" y="914400"/>
            <a:ext cx="5002213" cy="3970338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400800" y="277813"/>
            <a:ext cx="2514600" cy="712787"/>
          </a:xfrm>
        </p:spPr>
        <p:txBody>
          <a:bodyPr/>
          <a:lstStyle/>
          <a:p>
            <a:r>
              <a:rPr lang="ru-RU" sz="3800"/>
              <a:t>С родными  </a:t>
            </a:r>
          </a:p>
        </p:txBody>
      </p:sp>
      <p:pic>
        <p:nvPicPr>
          <p:cNvPr id="35845" name="Picture 5" descr="фото1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 l="27235" t="56027" r="33539"/>
          <a:stretch>
            <a:fillRect/>
          </a:stretch>
        </p:blipFill>
        <p:spPr bwMode="auto">
          <a:xfrm rot="-160505">
            <a:off x="230188" y="301625"/>
            <a:ext cx="6248400" cy="49926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35846" name="Picture 6" descr="фото6"/>
          <p:cNvPicPr>
            <a:picLocks noChangeAspect="1" noChangeArrowheads="1"/>
          </p:cNvPicPr>
          <p:nvPr/>
        </p:nvPicPr>
        <p:blipFill>
          <a:blip r:embed="rId3" cstate="print"/>
          <a:srcRect l="28300" r="21066" b="50000"/>
          <a:stretch>
            <a:fillRect/>
          </a:stretch>
        </p:blipFill>
        <p:spPr bwMode="auto">
          <a:xfrm rot="305844">
            <a:off x="5943600" y="3124200"/>
            <a:ext cx="2667000" cy="33924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145</TotalTime>
  <Words>67</Words>
  <Application>Microsoft Office PowerPoint</Application>
  <PresentationFormat>Экран (4:3)</PresentationFormat>
  <Paragraphs>26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Times New Roman</vt:lpstr>
      <vt:lpstr>Wingdings</vt:lpstr>
      <vt:lpstr>Слои</vt:lpstr>
      <vt:lpstr>15 февраля - День чествования участников боевых действий на территории других государств</vt:lpstr>
      <vt:lpstr>Слайд 2</vt:lpstr>
      <vt:lpstr>Одноклассники  </vt:lpstr>
      <vt:lpstr>Учителя школы выпуска 1981 г.</vt:lpstr>
      <vt:lpstr>Пионерский лагерь им.Дубинина</vt:lpstr>
      <vt:lpstr>Детство </vt:lpstr>
      <vt:lpstr>Детство </vt:lpstr>
      <vt:lpstr>Юность </vt:lpstr>
      <vt:lpstr>С родными  </vt:lpstr>
      <vt:lpstr>Слайд 10</vt:lpstr>
      <vt:lpstr>Школьные годы</vt:lpstr>
      <vt:lpstr>Ленинград</vt:lpstr>
      <vt:lpstr>К получению аттестата готовы</vt:lpstr>
      <vt:lpstr>Главный школьный документ выпускника</vt:lpstr>
      <vt:lpstr>Солдатские письма</vt:lpstr>
      <vt:lpstr>Солдатские письма</vt:lpstr>
      <vt:lpstr>Солдатские письма</vt:lpstr>
      <vt:lpstr>Солдатские письма</vt:lpstr>
      <vt:lpstr>Письмо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</dc:creator>
  <cp:lastModifiedBy>damir</cp:lastModifiedBy>
  <cp:revision>34</cp:revision>
  <cp:lastPrinted>1601-01-01T00:00:00Z</cp:lastPrinted>
  <dcterms:created xsi:type="dcterms:W3CDTF">1601-01-01T00:00:00Z</dcterms:created>
  <dcterms:modified xsi:type="dcterms:W3CDTF">2016-02-15T04:26:15Z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