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3" r:id="rId12"/>
    <p:sldId id="274" r:id="rId13"/>
    <p:sldId id="278" r:id="rId14"/>
    <p:sldId id="280" r:id="rId15"/>
    <p:sldId id="281" r:id="rId16"/>
    <p:sldId id="282" r:id="rId17"/>
    <p:sldId id="291" r:id="rId18"/>
    <p:sldId id="283" r:id="rId19"/>
    <p:sldId id="284" r:id="rId20"/>
    <p:sldId id="267" r:id="rId21"/>
    <p:sldId id="286" r:id="rId22"/>
    <p:sldId id="292" r:id="rId23"/>
    <p:sldId id="288" r:id="rId24"/>
    <p:sldId id="28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545" autoAdjust="0"/>
    <p:restoredTop sz="94660"/>
  </p:normalViewPr>
  <p:slideViewPr>
    <p:cSldViewPr>
      <p:cViewPr varScale="1">
        <p:scale>
          <a:sx n="106" d="100"/>
          <a:sy n="106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F89E4-D24A-4ED9-88D4-214944B338E6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E395-FB1E-4932-A470-9E457ECAC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F89E4-D24A-4ED9-88D4-214944B338E6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E395-FB1E-4932-A470-9E457ECAC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F89E4-D24A-4ED9-88D4-214944B338E6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E395-FB1E-4932-A470-9E457ECAC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F89E4-D24A-4ED9-88D4-214944B338E6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E395-FB1E-4932-A470-9E457ECAC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F89E4-D24A-4ED9-88D4-214944B338E6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E395-FB1E-4932-A470-9E457ECAC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F89E4-D24A-4ED9-88D4-214944B338E6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E395-FB1E-4932-A470-9E457ECAC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F89E4-D24A-4ED9-88D4-214944B338E6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E395-FB1E-4932-A470-9E457ECAC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F89E4-D24A-4ED9-88D4-214944B338E6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E395-FB1E-4932-A470-9E457ECAC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F89E4-D24A-4ED9-88D4-214944B338E6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E395-FB1E-4932-A470-9E457ECAC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F89E4-D24A-4ED9-88D4-214944B338E6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E395-FB1E-4932-A470-9E457ECAC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F89E4-D24A-4ED9-88D4-214944B338E6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E395-FB1E-4932-A470-9E457ECAC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F89E4-D24A-4ED9-88D4-214944B338E6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6E395-FB1E-4932-A470-9E457ECAC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hyperlink" Target="javascript:void(0);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1234\&#1056;&#1072;&#1073;&#1086;&#1095;&#1080;&#1081;%20&#1089;&#1090;&#1086;&#1083;\&#1040;&#1092;&#1075;&#1072;&#1085;\Kaskad-Mi-uhodim-dosvidan.mp3" TargetMode="Externa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hyperlink" Target="http://smajliki.ru/smilie-505439943.html" TargetMode="External"/><Relationship Id="rId7" Type="http://schemas.openxmlformats.org/officeDocument/2006/relationships/image" Target="../media/image4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40;&#1092;&#1075;&#1072;&#1085;&#1080;&#1089;&#1090;&#1072;&#1085;\05057.mp3" TargetMode="External"/><Relationship Id="rId6" Type="http://schemas.openxmlformats.org/officeDocument/2006/relationships/image" Target="../media/image39.png"/><Relationship Id="rId5" Type="http://schemas.openxmlformats.org/officeDocument/2006/relationships/hyperlink" Target="http://images.yandex.ru/yandsearch?source=psearch&amp;fp=1&amp;uinfo=ww-1263-wh-832-fw-1038-fh-598-pd-1&amp;p=1&amp;text=%D0%BF%D0%B0%D0%BC%D1%8F%D1%82%D0%BD%D0%B8%D0%BA%20%D0%B0%D1%84%D0%B3%D0%B0%D0%BD%D1%86%D0%B0%D0%BC%20%D0%B2%20%D0%B1%D0%B0%D1%80%D0%BD%D0%B0%D1%83%D0%BB%D0%B5&amp;pos=32&amp;lr=197&amp;rpt=simage&amp;img_url=http://www.iitp.ru/upload/content/3/pobeda.jpg" TargetMode="External"/><Relationship Id="rId4" Type="http://schemas.openxmlformats.org/officeDocument/2006/relationships/image" Target="../media/image38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hyperlink" Target="http://smajliki.ru/smilie-505439943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4" name="Picture 2" descr="C:\Documents and Settings\Руслан\Мои документы\буклет\панама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285728"/>
            <a:ext cx="2714647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Documents and Settings\Руслан\Мои документы\буклет\участник афганской войны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85728"/>
            <a:ext cx="307183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928662" y="2428868"/>
            <a:ext cx="65722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i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4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428868"/>
            <a:ext cx="87154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i="1" dirty="0" smtClean="0">
                <a:solidFill>
                  <a:srgbClr val="C00000"/>
                </a:solidFill>
                <a:latin typeface="Arial Black" pitchFamily="34" charset="0"/>
              </a:rPr>
              <a:t>АФГАНИСТАН БОЛИТ В МОЕЙ ДУШЕ</a:t>
            </a:r>
            <a:endParaRPr lang="ru-RU" sz="4400" dirty="0"/>
          </a:p>
        </p:txBody>
      </p:sp>
      <p:pic>
        <p:nvPicPr>
          <p:cNvPr id="8" name="Picture 4" descr="afglogo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7" y="3929066"/>
            <a:ext cx="5000661" cy="2740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6572264" y="642918"/>
            <a:ext cx="23574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Пока есть Русь,</a:t>
            </a:r>
            <a:br>
              <a:rPr lang="ru-RU" dirty="0" smtClean="0"/>
            </a:br>
            <a:r>
              <a:rPr lang="ru-RU" dirty="0" smtClean="0"/>
              <a:t>Она в душе хранит</a:t>
            </a:r>
            <a:br>
              <a:rPr lang="ru-RU" dirty="0" smtClean="0"/>
            </a:br>
            <a:r>
              <a:rPr lang="ru-RU" dirty="0" smtClean="0"/>
              <a:t>Погибших на войне в Афганистане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285728"/>
            <a:ext cx="57864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ГОРЯЧИЕ ТОЧКИ АФГАНСКОЙ ВОЙНЫ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57818" y="1571612"/>
            <a:ext cx="335758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spc="300" dirty="0" smtClean="0">
                <a:latin typeface="Times New Roman" pitchFamily="18" charset="0"/>
                <a:cs typeface="Times New Roman" pitchFamily="18" charset="0"/>
              </a:rPr>
              <a:t>ПРОВИНЦИЯ ГЕРАТ, КАНДАГАР, БАГРАМ, ХОСТ, ПАНДЖШЕРСКОЕ УЩЕЛЬЕ, ПУСТЫНЯ РЕГИСТАН, МАРАВАРСКОЕ УЩЕЛЬЕ И ЕЩЁ МНОГО-МНОГО ДРУГИХ МЕСТ, ГДЕ ПОГИБАЛИ СОВЕТСКИЕ ПАРНИ</a:t>
            </a:r>
            <a:endParaRPr lang="ru-RU" sz="2000" b="1" dirty="0"/>
          </a:p>
        </p:txBody>
      </p:sp>
      <p:pic>
        <p:nvPicPr>
          <p:cNvPr id="5" name="Picture 3" descr="D:\Афганистан - ты боль моей души\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285728"/>
            <a:ext cx="1762125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Афганистан - ты боль моей души\nato_afganistan_18636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4572008"/>
            <a:ext cx="2674937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D:\Афганистан - ты боль моей души\000z9q8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1643050"/>
            <a:ext cx="4143405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500042"/>
            <a:ext cx="364333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За наградами мы не гонялись </a:t>
            </a:r>
            <a:br>
              <a:rPr lang="ru-RU" b="1" i="1" dirty="0" smtClean="0"/>
            </a:br>
            <a:r>
              <a:rPr lang="ru-RU" b="1" i="1" dirty="0" smtClean="0"/>
              <a:t>Просто делали то, что могли. </a:t>
            </a:r>
            <a:br>
              <a:rPr lang="ru-RU" b="1" i="1" dirty="0" smtClean="0"/>
            </a:br>
            <a:r>
              <a:rPr lang="ru-RU" b="1" i="1" dirty="0" smtClean="0"/>
              <a:t>Мы с душманами яростно дрались </a:t>
            </a:r>
            <a:br>
              <a:rPr lang="ru-RU" b="1" i="1" dirty="0" smtClean="0"/>
            </a:br>
            <a:r>
              <a:rPr lang="ru-RU" b="1" i="1" dirty="0" smtClean="0"/>
              <a:t>За свободу афганской земли. </a:t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Не забыть фронтовые нам будни, </a:t>
            </a:r>
            <a:br>
              <a:rPr lang="ru-RU" b="1" i="1" dirty="0" smtClean="0"/>
            </a:br>
            <a:r>
              <a:rPr lang="ru-RU" b="1" i="1" dirty="0" smtClean="0"/>
              <a:t>Марш-броски и засады в горах. </a:t>
            </a:r>
            <a:br>
              <a:rPr lang="ru-RU" b="1" i="1" dirty="0" smtClean="0"/>
            </a:br>
            <a:r>
              <a:rPr lang="ru-RU" b="1" i="1" dirty="0" smtClean="0"/>
              <a:t>И палящее солнце к полудню, </a:t>
            </a:r>
            <a:br>
              <a:rPr lang="ru-RU" b="1" i="1" dirty="0" smtClean="0"/>
            </a:br>
            <a:r>
              <a:rPr lang="ru-RU" b="1" i="1" dirty="0" smtClean="0"/>
              <a:t>И скрипящий песок на зубах. </a:t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А когда возвратились обратно, </a:t>
            </a:r>
            <a:br>
              <a:rPr lang="ru-RU" b="1" i="1" dirty="0" smtClean="0"/>
            </a:br>
            <a:r>
              <a:rPr lang="ru-RU" b="1" i="1" dirty="0" smtClean="0"/>
              <a:t>На российской родимой земле </a:t>
            </a:r>
            <a:br>
              <a:rPr lang="ru-RU" b="1" i="1" dirty="0" smtClean="0"/>
            </a:br>
            <a:r>
              <a:rPr lang="ru-RU" b="1" i="1" dirty="0" smtClean="0"/>
              <a:t>Поминали друзей многократно, </a:t>
            </a:r>
            <a:br>
              <a:rPr lang="ru-RU" b="1" i="1" dirty="0" smtClean="0"/>
            </a:br>
            <a:r>
              <a:rPr lang="ru-RU" b="1" i="1" dirty="0" smtClean="0"/>
              <a:t>Что погибли на этой войне. </a:t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До сих пор ноют раны средь ночи, </a:t>
            </a:r>
            <a:br>
              <a:rPr lang="ru-RU" b="1" i="1" dirty="0" smtClean="0"/>
            </a:br>
            <a:r>
              <a:rPr lang="ru-RU" b="1" i="1" dirty="0" smtClean="0"/>
              <a:t>И скупая мужская слеза </a:t>
            </a:r>
            <a:br>
              <a:rPr lang="ru-RU" b="1" i="1" dirty="0" smtClean="0"/>
            </a:br>
            <a:r>
              <a:rPr lang="ru-RU" b="1" i="1" dirty="0" smtClean="0"/>
              <a:t>Застилает усталые очи - </a:t>
            </a:r>
            <a:br>
              <a:rPr lang="ru-RU" b="1" i="1" dirty="0" smtClean="0"/>
            </a:br>
            <a:r>
              <a:rPr lang="ru-RU" b="1" i="1" dirty="0" smtClean="0"/>
              <a:t>Что ж ты сделала с нами, война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аф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3643314"/>
            <a:ext cx="3286148" cy="246461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4" descr="D:\Афганистан - ты боль моей души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428760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Война в Афганистане">
            <a:hlinkClick r:id="rId4" tooltip="&quot;Война в Афганистане&quot;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428604"/>
            <a:ext cx="3571900" cy="252570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6248" y="142852"/>
            <a:ext cx="4643470" cy="144655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</a:rPr>
              <a:t>  </a:t>
            </a:r>
            <a:r>
              <a:rPr lang="ru-RU" sz="6000" b="1" dirty="0" smtClean="0">
                <a:solidFill>
                  <a:srgbClr val="FF0000"/>
                </a:solidFill>
              </a:rPr>
              <a:t>ДОМОЙ!!!</a:t>
            </a:r>
            <a:endParaRPr lang="ru-RU" sz="6000" b="1" dirty="0"/>
          </a:p>
        </p:txBody>
      </p:sp>
      <p:pic>
        <p:nvPicPr>
          <p:cNvPr id="3" name="Picture 2" descr="D:\Афганистан - ты боль моей души\75afd37bbea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57166"/>
            <a:ext cx="3643312" cy="257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D:\Афганистан - ты боль моей души\afganistan3_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4786313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D:\Афганистан - ты боль моей души\8562dfb1a3630c5c8033bbdd06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1357298"/>
            <a:ext cx="428624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Афганистан - ты боль моей души\02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28" y="4286256"/>
            <a:ext cx="371477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Kaskad-Mi-uhodim-dosvida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643966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08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285729"/>
            <a:ext cx="75009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kern="10" spc="720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25 лет СО ДНЯ ВЫВОДА СОВЕТСКИХ ВОЙСК ИЗ АФГАНИСТАНА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3" name="Picture 2" descr="C:\Users\Маришка\Pictures\160001184_image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857364"/>
            <a:ext cx="4304520" cy="4512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571480"/>
            <a:ext cx="364333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Светлая память всем тем,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Кто не вернулся с войны,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Кто стал частичкой тишины,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Кто лег в горах и не проснулся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 необъявленной войны.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6" descr="http://s5.rimg.info/ad96531231fb3597bff8d7ebb77d52fa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4714884"/>
            <a:ext cx="800105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http://www.b-school14.ru/images/3/33/221521177f7e.pn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857232"/>
            <a:ext cx="3857651" cy="3500462"/>
          </a:xfrm>
          <a:prstGeom prst="rect">
            <a:avLst/>
          </a:prstGeom>
          <a:noFill/>
        </p:spPr>
      </p:pic>
      <p:pic>
        <p:nvPicPr>
          <p:cNvPr id="6" name="Picture 2" descr="D:\Афганистан - ты боль моей души\afgan-meda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285728"/>
            <a:ext cx="178595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0505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460432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8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talykan.p0.ru/_ph/17/5720196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57166"/>
            <a:ext cx="3136404" cy="4390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28596" y="5000637"/>
            <a:ext cx="29289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Мемориал памяти воинов, погибших в Афганистане. Нижний Тагил</a:t>
            </a:r>
            <a:endParaRPr lang="ru-RU" b="1" dirty="0"/>
          </a:p>
        </p:txBody>
      </p:sp>
      <p:pic>
        <p:nvPicPr>
          <p:cNvPr id="4" name="Picture 2" descr="http://www.megabook.ru/MObjects2/data/pict2007/06s02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404664"/>
            <a:ext cx="3143272" cy="1974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357686" y="2500306"/>
            <a:ext cx="45005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Памятник воинам – афганцам в Киеве</a:t>
            </a:r>
            <a:endParaRPr lang="ru-RU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2996952"/>
            <a:ext cx="2782092" cy="36844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64360" y="2928935"/>
            <a:ext cx="2782092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7215206" y="4929199"/>
            <a:ext cx="17859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Мемориал </a:t>
            </a:r>
          </a:p>
          <a:p>
            <a:r>
              <a:rPr lang="ru-RU" dirty="0" smtClean="0"/>
              <a:t>в Екатеринбурге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http://img-fotki.yandex.ru/get/3909/godlevskaya-oksana.a/0_3437b_9c2422e0_XL"/>
          <p:cNvPicPr>
            <a:picLocks noChangeAspect="1" noChangeArrowheads="1"/>
          </p:cNvPicPr>
          <p:nvPr/>
        </p:nvPicPr>
        <p:blipFill>
          <a:blip r:embed="rId2" cstate="print"/>
          <a:srcRect l="5787" t="6259"/>
          <a:stretch>
            <a:fillRect/>
          </a:stretch>
        </p:blipFill>
        <p:spPr bwMode="auto">
          <a:xfrm>
            <a:off x="5072066" y="214290"/>
            <a:ext cx="3643339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429256" y="2928934"/>
            <a:ext cx="32861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 smtClean="0"/>
              <a:t>Памятник участникам военных конфликтов и локальных войн. </a:t>
            </a:r>
          </a:p>
          <a:p>
            <a:pPr algn="ctr">
              <a:defRPr/>
            </a:pPr>
            <a:r>
              <a:rPr lang="ru-RU" dirty="0" smtClean="0"/>
              <a:t>г. Орел </a:t>
            </a:r>
            <a:endParaRPr lang="ru-RU" dirty="0"/>
          </a:p>
        </p:txBody>
      </p:sp>
      <p:pic>
        <p:nvPicPr>
          <p:cNvPr id="4" name="Picture 2" descr="C:\Users\Маришка\Documents\афган 2013-14\a766c646ea0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14290"/>
            <a:ext cx="4038600" cy="3219324"/>
          </a:xfrm>
          <a:prstGeom prst="rect">
            <a:avLst/>
          </a:prstGeom>
          <a:noFill/>
        </p:spPr>
      </p:pic>
      <p:pic>
        <p:nvPicPr>
          <p:cNvPr id="5" name="Picture 2" descr="Барнаул.Алтий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3645024"/>
            <a:ext cx="4286280" cy="300493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20" y="4214818"/>
            <a:ext cx="17859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Мемориал памяти воинов, погибших в Афганистане.</a:t>
            </a:r>
            <a:r>
              <a:rPr lang="ru-RU" b="1" dirty="0" smtClean="0"/>
              <a:t> </a:t>
            </a:r>
          </a:p>
          <a:p>
            <a:r>
              <a:rPr lang="ru-RU" dirty="0" smtClean="0"/>
              <a:t>   </a:t>
            </a:r>
            <a:r>
              <a:rPr lang="ru-RU" b="1" dirty="0" smtClean="0"/>
              <a:t> БАРНАУЛ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Ð¿Ð°Ð¼ÑÑÐ½Ð¸Ðº Ð²Ð¾Ð¸Ð½Ð°Ð¼ Ð¸Ð½ÑÐµÑÐ½Ð°ÑÐ¸Ð¾Ð½Ð°Ð»Ð¸ÑÑÐ°Ð¼ Ð´Ð¶Ð°Ð½ÐºÐ¾Ð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36712" y="0"/>
            <a:ext cx="1375529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афган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135" y="115485"/>
            <a:ext cx="8849021" cy="652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2844" y="214290"/>
            <a:ext cx="88583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15февраля-День памяти и скорби. </a:t>
            </a:r>
            <a:endParaRPr lang="ru-RU" sz="4400" b="1" kern="1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1142984"/>
            <a:ext cx="8358246" cy="5369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428992" y="1285861"/>
            <a:ext cx="50720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/>
              <a:t>      Кто виноват, что так и нет ответа,</a:t>
            </a:r>
            <a:br>
              <a:rPr lang="ru-RU" sz="2000" b="1" i="1" dirty="0" smtClean="0"/>
            </a:br>
            <a:r>
              <a:rPr lang="ru-RU" sz="2000" b="1" i="1" dirty="0" smtClean="0"/>
              <a:t>         Зачем была та странная война,</a:t>
            </a:r>
            <a:br>
              <a:rPr lang="ru-RU" sz="2000" b="1" i="1" dirty="0" smtClean="0"/>
            </a:br>
            <a:r>
              <a:rPr lang="ru-RU" sz="2000" b="1" i="1" dirty="0" smtClean="0"/>
              <a:t>            Где есть одна лишь страшная цена</a:t>
            </a:r>
            <a:br>
              <a:rPr lang="ru-RU" sz="2000" b="1" i="1" dirty="0" smtClean="0"/>
            </a:br>
            <a:r>
              <a:rPr lang="ru-RU" sz="2000" b="1" i="1" dirty="0" smtClean="0"/>
              <a:t>                          И никакого выигрыша нету ? </a:t>
            </a: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ф..jpeg"/>
          <p:cNvPicPr>
            <a:picLocks noGrp="1" noChangeAspect="1"/>
          </p:cNvPicPr>
          <p:nvPr isPhoto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640"/>
            <a:ext cx="91440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714480" y="1571612"/>
            <a:ext cx="50006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Corbel" pitchFamily="34" charset="0"/>
              </a:rPr>
              <a:t>Никто не забыт – ничто не забыто.</a:t>
            </a:r>
          </a:p>
          <a:p>
            <a:pPr algn="ctr"/>
            <a:r>
              <a:rPr lang="ru-RU" sz="4000" dirty="0" smtClean="0">
                <a:solidFill>
                  <a:srgbClr val="FF0000"/>
                </a:solidFill>
                <a:latin typeface="Corbel" pitchFamily="34" charset="0"/>
              </a:rPr>
              <a:t>Но чтобы не забыть – надо помнить.</a:t>
            </a:r>
          </a:p>
          <a:p>
            <a:pPr algn="ctr"/>
            <a:r>
              <a:rPr lang="ru-RU" sz="4000" dirty="0" smtClean="0">
                <a:solidFill>
                  <a:srgbClr val="FF0000"/>
                </a:solidFill>
                <a:latin typeface="Corbel" pitchFamily="34" charset="0"/>
              </a:rPr>
              <a:t>А чтобы помнить – надо знать.</a:t>
            </a:r>
            <a:endParaRPr lang="ru-RU" sz="4000" dirty="0">
              <a:solidFill>
                <a:srgbClr val="FF0000"/>
              </a:solidFill>
              <a:latin typeface="Corbel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85728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Воины-интернационалисты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0481" name="Picture 1" descr="C:\Users\User\Desktop\Афганистан\CAM008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340768"/>
            <a:ext cx="3505164" cy="4673552"/>
          </a:xfrm>
          <a:prstGeom prst="rect">
            <a:avLst/>
          </a:prstGeom>
          <a:noFill/>
        </p:spPr>
      </p:pic>
      <p:pic>
        <p:nvPicPr>
          <p:cNvPr id="20482" name="Picture 2" descr="C:\Users\User\Desktop\Афганистан\CAM008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052736"/>
            <a:ext cx="4137924" cy="5517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User\Desktop\Афганистан\CAM008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764704"/>
            <a:ext cx="4299942" cy="573325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16632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Воины-интернационалисты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7170" name="Picture 2" descr="C:\Users\User\Desktop\Афганистан\image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980728"/>
            <a:ext cx="3419872" cy="2564904"/>
          </a:xfrm>
          <a:prstGeom prst="rect">
            <a:avLst/>
          </a:prstGeom>
          <a:noFill/>
        </p:spPr>
      </p:pic>
      <p:pic>
        <p:nvPicPr>
          <p:cNvPr id="7171" name="Picture 3" descr="C:\Users\User\Desktop\Афганистан\image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861048"/>
            <a:ext cx="3559944" cy="2369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User\Desktop\Афганистан\CAM008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836712"/>
            <a:ext cx="4299942" cy="573325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16632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Воины-интернационалисты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48064" y="3645024"/>
            <a:ext cx="35283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C00000"/>
                </a:solidFill>
              </a:rPr>
              <a:t>Буркацкий</a:t>
            </a:r>
            <a:r>
              <a:rPr lang="ru-RU" sz="3200" b="1" dirty="0" smtClean="0">
                <a:solidFill>
                  <a:srgbClr val="C00000"/>
                </a:solidFill>
              </a:rPr>
              <a:t> Эдуард Александрович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(г. Джанкой)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со своей дочерью Александрой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44034" name="Picture 2" descr="C:\Users\User\Desktop\Афганистан\image (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80728"/>
            <a:ext cx="3131840" cy="2348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57554" y="357167"/>
            <a:ext cx="55721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Calibri" pitchFamily="34" charset="0"/>
              </a:rPr>
              <a:t>                Сыны  России подрастают вновь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Calibri" pitchFamily="34" charset="0"/>
              </a:rPr>
              <a:t>              И Родине служить они готовы,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Calibri" pitchFamily="34" charset="0"/>
              </a:rPr>
              <a:t>      Чтоб солнце не ушло навеки в ночь,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Calibri" pitchFamily="34" charset="0"/>
              </a:rPr>
              <a:t>А утром озаряло землю снова</a:t>
            </a:r>
            <a:endParaRPr lang="ru-RU" sz="2400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357422" y="3245447"/>
            <a:ext cx="6215106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Сначала был Афганистан, потом Чечня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Кто  объяснит мне, что творится в этом  мире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Когда же кончится  кровавая война?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Когда же люди жить то будут мирно?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Опомнитесь! Вы люди или кто?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Не надо войн! Пусть мирно солнце греет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Пусть каждый дарит людям лишь тепло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Не ссорьтесь! Будьте чуточку добрее!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Arial" pitchFamily="34" charset="0"/>
              <a:ea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52"/>
            <a:ext cx="2714644" cy="2986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&amp;Vcy; &amp;Pcy;&amp;iecy;&amp;tcy;&amp;iecy;&amp;rcy;&amp;bcy;&amp;ucy;&amp;rcy;&amp;gcy;&amp;iecy; &amp;pcy;&amp;rcy;&amp;ocy;&amp;scy;&amp;tcy;&amp;icy;&amp;lcy;&amp;icy;&amp;scy;&amp;softcy; &amp;scy; &amp;Mcy;&amp;Scy; &amp;Vcy;&amp;scy;&amp;pcy;&amp;ycy;&amp;shcy;&amp;kcy;&amp;icy;&amp;ncy;&amp;ycy;&amp;mcy; - &amp;Icy;&amp;Ncy;&amp;Fcy;&amp;Ocy;-&amp;Acy;&amp;Lcy;&amp;Tcy;&amp;Acy;&amp;Jcy;.&amp;Rcy;&amp;U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5517232"/>
            <a:ext cx="2381224" cy="1143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1538" y="500042"/>
            <a:ext cx="76438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</a:rPr>
              <a:t>Я не жалею, не кричу, не плачу,</a:t>
            </a:r>
          </a:p>
          <a:p>
            <a:pPr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</a:rPr>
              <a:t> Что путь моей войны прошел через </a:t>
            </a:r>
            <a:r>
              <a:rPr lang="ru-RU" b="1" dirty="0" err="1" smtClean="0">
                <a:latin typeface="Times New Roman" pitchFamily="18" charset="0"/>
              </a:rPr>
              <a:t>Афган</a:t>
            </a:r>
            <a:r>
              <a:rPr lang="ru-RU" b="1" dirty="0" smtClean="0">
                <a:latin typeface="Times New Roman" pitchFamily="18" charset="0"/>
              </a:rPr>
              <a:t> ,</a:t>
            </a:r>
          </a:p>
          <a:p>
            <a:pPr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</a:rPr>
              <a:t> Я горд, что прожил так, а не иначе,</a:t>
            </a:r>
          </a:p>
          <a:p>
            <a:pPr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</a:rPr>
              <a:t> Мужчину только красят шрамы ран...</a:t>
            </a:r>
            <a:endParaRPr lang="ru-RU" b="1" dirty="0">
              <a:latin typeface="Times New Roman" pitchFamily="18" charset="0"/>
            </a:endParaRPr>
          </a:p>
        </p:txBody>
      </p:sp>
      <p:pic>
        <p:nvPicPr>
          <p:cNvPr id="4" name="Рисунок 6" descr="http://s5.rimg.info/ad96531231fb3597bff8d7ebb77d52fa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643182"/>
            <a:ext cx="19907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6" descr="http://s5.rimg.info/ad96531231fb3597bff8d7ebb77d52fa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643050"/>
            <a:ext cx="1857388" cy="957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Documents and Settings\Мама\Рабочий стол\i4baccb9e2679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1772816"/>
            <a:ext cx="4429156" cy="2786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s5.rimg.info/ad96531231fb3597bff8d7ebb77d52fa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3714752"/>
            <a:ext cx="19907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6" descr="http://s5.rimg.info/ad96531231fb3597bff8d7ebb77d52fa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1500174"/>
            <a:ext cx="19907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6" descr="http://s5.rimg.info/ad96531231fb3597bff8d7ebb77d52fa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2500306"/>
            <a:ext cx="19907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6" descr="http://s5.rimg.info/ad96531231fb3597bff8d7ebb77d52fa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3714752"/>
            <a:ext cx="19907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6" descr="http://s5.rimg.info/ad96531231fb3597bff8d7ebb77d52fa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4000504"/>
            <a:ext cx="19907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4561" y="214290"/>
            <a:ext cx="82148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АФГАНСКАЯ ВОЙНА (1979-1989) </a:t>
            </a:r>
            <a:endParaRPr lang="ru-RU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" name="Рисунок 3" descr="АФГ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1142984"/>
            <a:ext cx="3500432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071934" y="1000108"/>
            <a:ext cx="478634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  <a:t>Вооружённый конфликт между частями ограниченного контингента советских войск (ОКСВ) и промосковского правительства ДРА с одной стороны, и антисоветскими силами афганцев (моджахедами, или душманами), с другой стороны, за контроль над территорией Афганистана.</a:t>
            </a:r>
            <a:endParaRPr lang="ru-RU" sz="2800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14290"/>
            <a:ext cx="835824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В Афганистан советские войска официально вошли в декабре 1979 года. И только 15февраля 1989 года последний советский солдат покинул землю Афганистана. В этой войне постоянно была задействована целая армия (40-ая), за 9 лет через Афганистан прошло не менее полутора миллионов человек, это была война, несмотря на то что юридически наша страна не находилась в состоянии войны.</a:t>
            </a:r>
            <a:endParaRPr lang="ru-RU" sz="2400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214686"/>
            <a:ext cx="8501122" cy="3357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14290"/>
            <a:ext cx="82125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ВВОД  СОВЕТСКИХ ВОЙСК В АФГАНИСТАН</a:t>
            </a:r>
            <a:endParaRPr lang="ru-RU" sz="36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28736"/>
            <a:ext cx="7929618" cy="5000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аришка\Pictures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715436" cy="60722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Афганистан - ты боль моей души\kab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428736"/>
            <a:ext cx="6000772" cy="36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D:\Афганистан - ты боль моей души\рр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42852"/>
            <a:ext cx="3167056" cy="2143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D:\Афганистан - ты боль моей души\Afghanistan_0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4500570"/>
            <a:ext cx="3155943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D:\Афганистан - ты боль моей души\113216506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500570"/>
            <a:ext cx="3071834" cy="215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D:\Афганистан - ты боль моей души\Afghanistan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142852"/>
            <a:ext cx="301943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:\Афганистан - ты боль моей души\issue_317_10_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3071804" cy="2143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D:\Афганистан - ты боль моей души\56724639_afganist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42852"/>
            <a:ext cx="315912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D:\Афганистан - ты боль моей души\afgane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214290"/>
            <a:ext cx="1970088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D:\Афганистан - ты боль моей души\taliban_fighter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4714884"/>
            <a:ext cx="3071834" cy="185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D:\Афганистан - ты боль моей души\Afganistan_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2428868"/>
            <a:ext cx="3157538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D:\Афганистан - ты боль моей души\Afghanistan_00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43240" y="2786058"/>
            <a:ext cx="227330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D:\Афганистан - ты боль моей души\1195020188_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28926" y="4857760"/>
            <a:ext cx="2524125" cy="175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D:\Афганистан - ты боль моей души\053e5c32973b2f801e84858296f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2786058"/>
            <a:ext cx="2524125" cy="380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28662" y="142852"/>
            <a:ext cx="74295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Verdana" pitchFamily="34" charset="0"/>
              </a:rPr>
              <a:t>Время выбрало нас,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Verdana" pitchFamily="34" charset="0"/>
              </a:rPr>
              <a:t>Закружило в афганской метели,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Verdana" pitchFamily="34" charset="0"/>
              </a:rPr>
              <a:t>Нас позвали друзья в грозный час -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Verdana" pitchFamily="34" charset="0"/>
              </a:rPr>
              <a:t>Мы особую форму надели. </a:t>
            </a:r>
            <a:endParaRPr lang="ru-RU" sz="2400" b="1" dirty="0">
              <a:solidFill>
                <a:srgbClr val="C00000"/>
              </a:solidFill>
              <a:latin typeface="Verdana" pitchFamily="34" charset="0"/>
            </a:endParaRPr>
          </a:p>
        </p:txBody>
      </p:sp>
      <p:pic>
        <p:nvPicPr>
          <p:cNvPr id="5" name="Рисунок 4" descr="Изображение 0069798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428868"/>
            <a:ext cx="3928872" cy="2916936"/>
          </a:xfrm>
          <a:prstGeom prst="rect">
            <a:avLst/>
          </a:prstGeom>
        </p:spPr>
      </p:pic>
      <p:pic>
        <p:nvPicPr>
          <p:cNvPr id="4" name="Рисунок 3" descr="Изображение 0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2204864"/>
            <a:ext cx="2901696" cy="3886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8" name="Рисунок 7" descr="Изображение 0069798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928670"/>
            <a:ext cx="1000132" cy="1357322"/>
          </a:xfrm>
          <a:prstGeom prst="rect">
            <a:avLst/>
          </a:prstGeom>
        </p:spPr>
      </p:pic>
      <p:pic>
        <p:nvPicPr>
          <p:cNvPr id="9" name="Рисунок 8" descr="Изображение 00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72462" y="571480"/>
            <a:ext cx="928694" cy="1428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579</TotalTime>
  <Words>362</Words>
  <Application>Microsoft Office PowerPoint</Application>
  <PresentationFormat>Экран (4:3)</PresentationFormat>
  <Paragraphs>53</Paragraphs>
  <Slides>24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1111</dc:creator>
  <cp:lastModifiedBy>Александра</cp:lastModifiedBy>
  <cp:revision>81</cp:revision>
  <dcterms:created xsi:type="dcterms:W3CDTF">2015-01-25T09:00:01Z</dcterms:created>
  <dcterms:modified xsi:type="dcterms:W3CDTF">2021-02-14T19:29:38Z</dcterms:modified>
</cp:coreProperties>
</file>