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7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92" r:id="rId12"/>
    <p:sldId id="293" r:id="rId13"/>
    <p:sldId id="270" r:id="rId14"/>
    <p:sldId id="273" r:id="rId15"/>
    <p:sldId id="291" r:id="rId16"/>
    <p:sldId id="271" r:id="rId17"/>
    <p:sldId id="272" r:id="rId18"/>
    <p:sldId id="281" r:id="rId19"/>
    <p:sldId id="284" r:id="rId20"/>
    <p:sldId id="282" r:id="rId21"/>
    <p:sldId id="283" r:id="rId22"/>
    <p:sldId id="286" r:id="rId23"/>
    <p:sldId id="288" r:id="rId24"/>
    <p:sldId id="29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8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6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5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7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30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9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3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0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7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hyperlink" Target="http://www.babruisk.by/cache/resources/images/verstavik2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11" Type="http://schemas.openxmlformats.org/officeDocument/2006/relationships/image" Target="../media/image47.gif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gif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4600" y="685800"/>
            <a:ext cx="6629400" cy="48651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khive" pitchFamily="34" charset="0"/>
              </a:rPr>
              <a:t>Единый урок «В жизнь по безопасной дороге»</a:t>
            </a:r>
            <a:endParaRPr lang="ru-RU" sz="8000" b="1" dirty="0">
              <a:solidFill>
                <a:srgbClr val="FF0000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ow\Desktop\194967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9170326" cy="58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в 1812 году 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282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snow</cp:lastModifiedBy>
  <cp:revision>49</cp:revision>
  <dcterms:created xsi:type="dcterms:W3CDTF">2012-02-05T06:23:06Z</dcterms:created>
  <dcterms:modified xsi:type="dcterms:W3CDTF">2017-02-11T17:30:24Z</dcterms:modified>
</cp:coreProperties>
</file>